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  <p:sldMasterId id="2147483681" r:id="rId2"/>
  </p:sldMasterIdLst>
  <p:notesMasterIdLst>
    <p:notesMasterId r:id="rId18"/>
  </p:notesMasterIdLst>
  <p:sldIdLst>
    <p:sldId id="256" r:id="rId3"/>
    <p:sldId id="258" r:id="rId4"/>
    <p:sldId id="259" r:id="rId5"/>
    <p:sldId id="260" r:id="rId6"/>
    <p:sldId id="261" r:id="rId7"/>
    <p:sldId id="262" r:id="rId8"/>
    <p:sldId id="311" r:id="rId9"/>
    <p:sldId id="312" r:id="rId10"/>
    <p:sldId id="313" r:id="rId11"/>
    <p:sldId id="263" r:id="rId12"/>
    <p:sldId id="314" r:id="rId13"/>
    <p:sldId id="316" r:id="rId14"/>
    <p:sldId id="317" r:id="rId15"/>
    <p:sldId id="266" r:id="rId16"/>
    <p:sldId id="267" r:id="rId17"/>
  </p:sldIdLst>
  <p:sldSz cx="9144000" cy="5143500" type="screen16x9"/>
  <p:notesSz cx="6858000" cy="9144000"/>
  <p:embeddedFontLst>
    <p:embeddedFont>
      <p:font typeface="Anaheim" panose="020B0604020202020204" charset="0"/>
      <p:regular r:id="rId19"/>
    </p:embeddedFont>
    <p:embeddedFont>
      <p:font typeface="Barlow" panose="00000500000000000000" pitchFamily="2" charset="0"/>
      <p:regular r:id="rId20"/>
      <p:bold r:id="rId21"/>
      <p:italic r:id="rId22"/>
      <p:boldItalic r:id="rId23"/>
    </p:embeddedFont>
    <p:embeddedFont>
      <p:font typeface="Segoe UI Emoji" panose="020B0502040204020203" pitchFamily="3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6E1EFF-17CC-4756-9389-F35521C60E7C}" v="673" dt="2024-01-08T20:44:55.878"/>
  </p1510:revLst>
</p1510:revInfo>
</file>

<file path=ppt/tableStyles.xml><?xml version="1.0" encoding="utf-8"?>
<a:tblStyleLst xmlns:a="http://schemas.openxmlformats.org/drawingml/2006/main" def="{948D1ECB-5AC3-4755-94DA-BE5A9C6ED2FF}">
  <a:tblStyle styleId="{948D1ECB-5AC3-4755-94DA-BE5A9C6ED2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B0E84A4-9F27-4313-B766-178AEFE074D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D51EE65C-FD66-F824-6650-3983751EB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>
            <a:extLst>
              <a:ext uri="{FF2B5EF4-FFF2-40B4-BE49-F238E27FC236}">
                <a16:creationId xmlns:a16="http://schemas.microsoft.com/office/drawing/2014/main" id="{CA9164DD-BBA8-86EB-14ED-253D1C5EB4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>
            <a:extLst>
              <a:ext uri="{FF2B5EF4-FFF2-40B4-BE49-F238E27FC236}">
                <a16:creationId xmlns:a16="http://schemas.microsoft.com/office/drawing/2014/main" id="{DB9CB3D3-EAAE-A85C-FC15-5328D5F59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564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354808B1-07A8-6229-A6C0-8C7CCADD1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4dda1946d_6_377:notes">
            <a:extLst>
              <a:ext uri="{FF2B5EF4-FFF2-40B4-BE49-F238E27FC236}">
                <a16:creationId xmlns:a16="http://schemas.microsoft.com/office/drawing/2014/main" id="{8584BD0A-A59C-AE00-A253-42F3AB2A0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4dda1946d_6_377:notes">
            <a:extLst>
              <a:ext uri="{FF2B5EF4-FFF2-40B4-BE49-F238E27FC236}">
                <a16:creationId xmlns:a16="http://schemas.microsoft.com/office/drawing/2014/main" id="{CF18AF6F-1A4D-9E90-79FA-576FEC3977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7137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69DF43D4-8DFB-FEBD-B06B-388E12042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>
            <a:extLst>
              <a:ext uri="{FF2B5EF4-FFF2-40B4-BE49-F238E27FC236}">
                <a16:creationId xmlns:a16="http://schemas.microsoft.com/office/drawing/2014/main" id="{72360BD1-0558-FEBA-A98B-E3CF95B05E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>
            <a:extLst>
              <a:ext uri="{FF2B5EF4-FFF2-40B4-BE49-F238E27FC236}">
                <a16:creationId xmlns:a16="http://schemas.microsoft.com/office/drawing/2014/main" id="{75254C43-754E-6A92-6AC4-C0AF2BD4AE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192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D686DB14-48BD-1A42-0C93-1F3355380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4072739ea5_12_0:notes">
            <a:extLst>
              <a:ext uri="{FF2B5EF4-FFF2-40B4-BE49-F238E27FC236}">
                <a16:creationId xmlns:a16="http://schemas.microsoft.com/office/drawing/2014/main" id="{8E09B457-488D-52BE-D4F9-96DA4C2FE9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4072739ea5_12_0:notes">
            <a:extLst>
              <a:ext uri="{FF2B5EF4-FFF2-40B4-BE49-F238E27FC236}">
                <a16:creationId xmlns:a16="http://schemas.microsoft.com/office/drawing/2014/main" id="{C9FB145C-F1E5-40A0-F099-6F8F73570E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2523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502CB6C8-5C5E-7CB9-B462-018BEC05B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54dda1946d_6_322:notes">
            <a:extLst>
              <a:ext uri="{FF2B5EF4-FFF2-40B4-BE49-F238E27FC236}">
                <a16:creationId xmlns:a16="http://schemas.microsoft.com/office/drawing/2014/main" id="{F6989495-9B81-CDD2-695F-B9816ADF6F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54dda1946d_6_322:notes">
            <a:extLst>
              <a:ext uri="{FF2B5EF4-FFF2-40B4-BE49-F238E27FC236}">
                <a16:creationId xmlns:a16="http://schemas.microsoft.com/office/drawing/2014/main" id="{AE668872-B351-3385-066C-E0C42CECE7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983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>
          <a:extLst>
            <a:ext uri="{FF2B5EF4-FFF2-40B4-BE49-F238E27FC236}">
              <a16:creationId xmlns:a16="http://schemas.microsoft.com/office/drawing/2014/main" id="{4DE336B8-5434-8FFD-A244-AB7091454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4dda1946d_6_308:notes">
            <a:extLst>
              <a:ext uri="{FF2B5EF4-FFF2-40B4-BE49-F238E27FC236}">
                <a16:creationId xmlns:a16="http://schemas.microsoft.com/office/drawing/2014/main" id="{BB4583E2-D924-27E4-BF3F-D09CC5E103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4dda1946d_6_308:notes">
            <a:extLst>
              <a:ext uri="{FF2B5EF4-FFF2-40B4-BE49-F238E27FC236}">
                <a16:creationId xmlns:a16="http://schemas.microsoft.com/office/drawing/2014/main" id="{4DB4E3B0-8A2E-D3A1-B41D-27C0A43E6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0863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png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png"/><Relationship Id="rId5" Type="http://schemas.openxmlformats.org/officeDocument/2006/relationships/image" Target="../media/image18.png"/><Relationship Id="rId4" Type="http://schemas.openxmlformats.org/officeDocument/2006/relationships/image" Target="../media/image3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9.pn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1.png"/><Relationship Id="rId5" Type="http://schemas.openxmlformats.org/officeDocument/2006/relationships/image" Target="../media/image15.png"/><Relationship Id="rId4" Type="http://schemas.openxmlformats.org/officeDocument/2006/relationships/image" Target="../media/image40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79688" y="786450"/>
            <a:ext cx="6984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79712" y="2589603"/>
            <a:ext cx="6984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09396" y="-67899"/>
            <a:ext cx="9762808" cy="2072599"/>
            <a:chOff x="-309396" y="-67899"/>
            <a:chExt cx="9762808" cy="2072599"/>
          </a:xfrm>
        </p:grpSpPr>
        <p:pic>
          <p:nvPicPr>
            <p:cNvPr id="12" name="Google Shape;12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309396" y="108370"/>
              <a:ext cx="1022625" cy="1436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61661" y="-67899"/>
              <a:ext cx="2020675" cy="409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7939750" y="491037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755550"/>
            <a:ext cx="4563300" cy="11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713225" y="4106900"/>
            <a:ext cx="45633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784375" y="445025"/>
            <a:ext cx="46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577199" y="1578227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"/>
          </p:nvPr>
        </p:nvSpPr>
        <p:spPr>
          <a:xfrm>
            <a:off x="4577199" y="2426822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3"/>
          </p:nvPr>
        </p:nvSpPr>
        <p:spPr>
          <a:xfrm>
            <a:off x="4577199" y="3275417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4"/>
          </p:nvPr>
        </p:nvSpPr>
        <p:spPr>
          <a:xfrm>
            <a:off x="4577199" y="4124012"/>
            <a:ext cx="38535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5" hasCustomPrompt="1"/>
          </p:nvPr>
        </p:nvSpPr>
        <p:spPr>
          <a:xfrm>
            <a:off x="3784375" y="1246280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6" hasCustomPrompt="1"/>
          </p:nvPr>
        </p:nvSpPr>
        <p:spPr>
          <a:xfrm>
            <a:off x="3784375" y="2943342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7" hasCustomPrompt="1"/>
          </p:nvPr>
        </p:nvSpPr>
        <p:spPr>
          <a:xfrm>
            <a:off x="3784375" y="2094811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8" hasCustomPrompt="1"/>
          </p:nvPr>
        </p:nvSpPr>
        <p:spPr>
          <a:xfrm>
            <a:off x="3784375" y="3791872"/>
            <a:ext cx="734700" cy="7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9"/>
          </p:nvPr>
        </p:nvSpPr>
        <p:spPr>
          <a:xfrm>
            <a:off x="4577199" y="124627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3"/>
          </p:nvPr>
        </p:nvSpPr>
        <p:spPr>
          <a:xfrm>
            <a:off x="4577199" y="209469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4"/>
          </p:nvPr>
        </p:nvSpPr>
        <p:spPr>
          <a:xfrm>
            <a:off x="4577199" y="294311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5"/>
          </p:nvPr>
        </p:nvSpPr>
        <p:spPr>
          <a:xfrm>
            <a:off x="4577199" y="3791535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72" name="Google Shape;72;p13"/>
          <p:cNvGrpSpPr/>
          <p:nvPr/>
        </p:nvGrpSpPr>
        <p:grpSpPr>
          <a:xfrm>
            <a:off x="152396" y="223425"/>
            <a:ext cx="8991612" cy="5145625"/>
            <a:chOff x="152396" y="223425"/>
            <a:chExt cx="8991612" cy="5145625"/>
          </a:xfrm>
        </p:grpSpPr>
        <p:pic>
          <p:nvPicPr>
            <p:cNvPr id="73" name="Google Shape;7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056835" y="4715424"/>
              <a:ext cx="3087173" cy="65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26566" y="223425"/>
              <a:ext cx="408425" cy="1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396" y="3935876"/>
              <a:ext cx="818050" cy="1146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2592124" y="3548813"/>
            <a:ext cx="5838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2592250" y="932888"/>
            <a:ext cx="5838600" cy="25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2479" y="680325"/>
            <a:ext cx="408425" cy="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71" y="221554"/>
            <a:ext cx="1387211" cy="16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25946" y="1"/>
            <a:ext cx="818050" cy="11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8423" y="4725049"/>
            <a:ext cx="3087173" cy="6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BLANK_1_1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017339" y="1017328"/>
            <a:ext cx="2577252" cy="5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5158" y="169636"/>
            <a:ext cx="275389" cy="27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85" y="-202450"/>
            <a:ext cx="689671" cy="6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1997" y="4604000"/>
            <a:ext cx="1904675" cy="19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6366226" y="4250425"/>
            <a:ext cx="606386" cy="156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BLANK_1_1_1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7400" y="52447"/>
            <a:ext cx="756592" cy="487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167" y="4543703"/>
            <a:ext cx="2901066" cy="29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353" y="3793638"/>
            <a:ext cx="938325" cy="9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" y="52443"/>
            <a:ext cx="754228" cy="487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-266964" y="4254103"/>
            <a:ext cx="1288150" cy="1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BLANK_1_1_1_1_1_2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30775" y="0"/>
            <a:ext cx="902325" cy="1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753179" y="2358775"/>
            <a:ext cx="80346" cy="255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25" y="2102885"/>
            <a:ext cx="562500" cy="124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713225" y="1166423"/>
            <a:ext cx="3519600" cy="18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1"/>
          </p:nvPr>
        </p:nvSpPr>
        <p:spPr>
          <a:xfrm>
            <a:off x="713225" y="3014063"/>
            <a:ext cx="3519600" cy="9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>
            <a:spLocks noGrp="1"/>
          </p:cNvSpPr>
          <p:nvPr>
            <p:ph type="pic" idx="2"/>
          </p:nvPr>
        </p:nvSpPr>
        <p:spPr>
          <a:xfrm>
            <a:off x="5079825" y="1166425"/>
            <a:ext cx="3351000" cy="2810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8" name="Google Shape;10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50099" y="-242339"/>
            <a:ext cx="707900" cy="156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435" y="-127000"/>
            <a:ext cx="1904675" cy="19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720000" y="1349825"/>
            <a:ext cx="2705100" cy="12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720000" y="2571775"/>
            <a:ext cx="27051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719490" y="2538410"/>
            <a:ext cx="2121574" cy="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941825" y="1455400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941825" y="691900"/>
            <a:ext cx="1652100" cy="76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41825" y="24458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 flipH="1">
            <a:off x="-719490" y="1588673"/>
            <a:ext cx="2121574" cy="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4837200" y="1753341"/>
            <a:ext cx="3593400" cy="6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4837375" y="2404362"/>
            <a:ext cx="3593400" cy="9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7949" y="4796653"/>
            <a:ext cx="1288150" cy="1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3954275" y="1316525"/>
            <a:ext cx="4476300" cy="7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3954475" y="2116075"/>
            <a:ext cx="4476300" cy="17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50225" y="1584425"/>
            <a:ext cx="2326900" cy="23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499" y="3027028"/>
            <a:ext cx="2120175" cy="211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501555" y="759363"/>
            <a:ext cx="2480700" cy="9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7591663" y="2282513"/>
            <a:ext cx="2732101" cy="5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3"/>
          <p:cNvGrpSpPr/>
          <p:nvPr/>
        </p:nvGrpSpPr>
        <p:grpSpPr>
          <a:xfrm>
            <a:off x="-1184678" y="0"/>
            <a:ext cx="11391750" cy="5708650"/>
            <a:chOff x="-1184678" y="0"/>
            <a:chExt cx="11391750" cy="5708650"/>
          </a:xfrm>
        </p:grpSpPr>
        <p:pic>
          <p:nvPicPr>
            <p:cNvPr id="127" name="Google Shape;127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184678" y="3803950"/>
              <a:ext cx="1904675" cy="1904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3276" y="1831550"/>
              <a:ext cx="247725" cy="143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23997" y="0"/>
              <a:ext cx="1783076" cy="1783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57917" y="166637"/>
              <a:ext cx="1389888" cy="1667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939750" y="2564162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1"/>
          </p:nvPr>
        </p:nvSpPr>
        <p:spPr>
          <a:xfrm>
            <a:off x="5194151" y="2828425"/>
            <a:ext cx="26400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2"/>
          </p:nvPr>
        </p:nvSpPr>
        <p:spPr>
          <a:xfrm>
            <a:off x="1309849" y="2828425"/>
            <a:ext cx="2640000" cy="11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3"/>
          </p:nvPr>
        </p:nvSpPr>
        <p:spPr>
          <a:xfrm>
            <a:off x="1309849" y="22695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4"/>
          </p:nvPr>
        </p:nvSpPr>
        <p:spPr>
          <a:xfrm>
            <a:off x="5194151" y="2269525"/>
            <a:ext cx="264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subTitle" idx="1"/>
          </p:nvPr>
        </p:nvSpPr>
        <p:spPr>
          <a:xfrm>
            <a:off x="4759165" y="1815475"/>
            <a:ext cx="3664800" cy="17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ubTitle" idx="2"/>
          </p:nvPr>
        </p:nvSpPr>
        <p:spPr>
          <a:xfrm>
            <a:off x="720035" y="1815475"/>
            <a:ext cx="3664800" cy="17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1" name="Google Shape;141;p24"/>
          <p:cNvGrpSpPr/>
          <p:nvPr/>
        </p:nvGrpSpPr>
        <p:grpSpPr>
          <a:xfrm>
            <a:off x="0" y="96561"/>
            <a:ext cx="9138673" cy="5018752"/>
            <a:chOff x="0" y="96561"/>
            <a:chExt cx="9138673" cy="5018752"/>
          </a:xfrm>
        </p:grpSpPr>
        <p:pic>
          <p:nvPicPr>
            <p:cNvPr id="142" name="Google Shape;142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30774" y="96561"/>
              <a:ext cx="707900" cy="156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0" y="4092687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3916" y="174958"/>
              <a:ext cx="1384646" cy="169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10111" y="4604001"/>
              <a:ext cx="2020675" cy="409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2268100" y="1774384"/>
            <a:ext cx="58206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ubTitle" idx="2"/>
          </p:nvPr>
        </p:nvSpPr>
        <p:spPr>
          <a:xfrm>
            <a:off x="2268100" y="2912535"/>
            <a:ext cx="58206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2268100" y="4050700"/>
            <a:ext cx="58206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subTitle" idx="4"/>
          </p:nvPr>
        </p:nvSpPr>
        <p:spPr>
          <a:xfrm>
            <a:off x="2268100" y="1195063"/>
            <a:ext cx="58206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subTitle" idx="5"/>
          </p:nvPr>
        </p:nvSpPr>
        <p:spPr>
          <a:xfrm>
            <a:off x="2268100" y="2333223"/>
            <a:ext cx="58206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2268100" y="3471383"/>
            <a:ext cx="5820600" cy="66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54" name="Google Shape;154;p25"/>
          <p:cNvGrpSpPr/>
          <p:nvPr/>
        </p:nvGrpSpPr>
        <p:grpSpPr>
          <a:xfrm>
            <a:off x="-7" y="3"/>
            <a:ext cx="9421460" cy="5301526"/>
            <a:chOff x="-7" y="3"/>
            <a:chExt cx="9421460" cy="5301526"/>
          </a:xfrm>
        </p:grpSpPr>
        <p:pic>
          <p:nvPicPr>
            <p:cNvPr id="155" name="Google Shape;155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6561623" y="4812098"/>
              <a:ext cx="2121574" cy="6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30778" y="3"/>
              <a:ext cx="990675" cy="99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7803" y="108191"/>
              <a:ext cx="324775" cy="324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017339" y="3741615"/>
              <a:ext cx="2577252" cy="54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478651" y="4125350"/>
              <a:ext cx="606386" cy="15637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2268961" y="193135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5415514" y="193135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2268961" y="356768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5415514" y="3567689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5"/>
          </p:nvPr>
        </p:nvSpPr>
        <p:spPr>
          <a:xfrm>
            <a:off x="2268961" y="1510913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6"/>
          </p:nvPr>
        </p:nvSpPr>
        <p:spPr>
          <a:xfrm>
            <a:off x="2268961" y="31473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7"/>
          </p:nvPr>
        </p:nvSpPr>
        <p:spPr>
          <a:xfrm>
            <a:off x="5415511" y="1510913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8"/>
          </p:nvPr>
        </p:nvSpPr>
        <p:spPr>
          <a:xfrm>
            <a:off x="5415511" y="3147350"/>
            <a:ext cx="1978200" cy="5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70" name="Google Shape;170;p26"/>
          <p:cNvGrpSpPr/>
          <p:nvPr/>
        </p:nvGrpSpPr>
        <p:grpSpPr>
          <a:xfrm>
            <a:off x="-6" y="193533"/>
            <a:ext cx="10010231" cy="5872742"/>
            <a:chOff x="-6" y="193533"/>
            <a:chExt cx="10010231" cy="5872742"/>
          </a:xfrm>
        </p:grpSpPr>
        <p:pic>
          <p:nvPicPr>
            <p:cNvPr id="171" name="Google Shape;171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09004" y="4832850"/>
              <a:ext cx="408425" cy="102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" y="1995620"/>
              <a:ext cx="634705" cy="1152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44066" y="193533"/>
              <a:ext cx="1384646" cy="169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202175" y="4294625"/>
              <a:ext cx="1808051" cy="1771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482471" y="646754"/>
              <a:ext cx="1387211" cy="1692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1"/>
          </p:nvPr>
        </p:nvSpPr>
        <p:spPr>
          <a:xfrm>
            <a:off x="1108627" y="1911709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subTitle" idx="2"/>
          </p:nvPr>
        </p:nvSpPr>
        <p:spPr>
          <a:xfrm>
            <a:off x="3579000" y="1911709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3"/>
          </p:nvPr>
        </p:nvSpPr>
        <p:spPr>
          <a:xfrm>
            <a:off x="1108627" y="3548023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4"/>
          </p:nvPr>
        </p:nvSpPr>
        <p:spPr>
          <a:xfrm>
            <a:off x="3579000" y="3548023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5"/>
          </p:nvPr>
        </p:nvSpPr>
        <p:spPr>
          <a:xfrm>
            <a:off x="6049373" y="1911709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6"/>
          </p:nvPr>
        </p:nvSpPr>
        <p:spPr>
          <a:xfrm>
            <a:off x="6049373" y="3548023"/>
            <a:ext cx="19860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7"/>
          </p:nvPr>
        </p:nvSpPr>
        <p:spPr>
          <a:xfrm>
            <a:off x="1109527" y="149530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ubTitle" idx="8"/>
          </p:nvPr>
        </p:nvSpPr>
        <p:spPr>
          <a:xfrm>
            <a:off x="3579900" y="149530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subTitle" idx="9"/>
          </p:nvPr>
        </p:nvSpPr>
        <p:spPr>
          <a:xfrm>
            <a:off x="6050273" y="149530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subTitle" idx="13"/>
          </p:nvPr>
        </p:nvSpPr>
        <p:spPr>
          <a:xfrm>
            <a:off x="1109527" y="313159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8" name="Google Shape;188;p27"/>
          <p:cNvSpPr txBox="1">
            <a:spLocks noGrp="1"/>
          </p:cNvSpPr>
          <p:nvPr>
            <p:ph type="subTitle" idx="14"/>
          </p:nvPr>
        </p:nvSpPr>
        <p:spPr>
          <a:xfrm>
            <a:off x="3579900" y="313159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89" name="Google Shape;189;p27"/>
          <p:cNvSpPr txBox="1">
            <a:spLocks noGrp="1"/>
          </p:cNvSpPr>
          <p:nvPr>
            <p:ph type="subTitle" idx="15"/>
          </p:nvPr>
        </p:nvSpPr>
        <p:spPr>
          <a:xfrm>
            <a:off x="6050273" y="3131598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190" name="Google Shape;190;p27"/>
          <p:cNvGrpSpPr/>
          <p:nvPr/>
        </p:nvGrpSpPr>
        <p:grpSpPr>
          <a:xfrm>
            <a:off x="-1305498" y="-261629"/>
            <a:ext cx="10589222" cy="3477179"/>
            <a:chOff x="-1305498" y="-261629"/>
            <a:chExt cx="10589222" cy="3477179"/>
          </a:xfrm>
        </p:grpSpPr>
        <p:pic>
          <p:nvPicPr>
            <p:cNvPr id="191" name="Google Shape;191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7833637" y="1765462"/>
              <a:ext cx="2393424" cy="506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16400" y="82411"/>
              <a:ext cx="838128" cy="4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062597" y="1127525"/>
              <a:ext cx="1782599" cy="1782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305498" y="-261629"/>
              <a:ext cx="1985998" cy="198601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>
            <a:spLocks noGrp="1"/>
          </p:cNvSpPr>
          <p:nvPr>
            <p:ph type="title" hasCustomPrompt="1"/>
          </p:nvPr>
        </p:nvSpPr>
        <p:spPr>
          <a:xfrm>
            <a:off x="4611300" y="575625"/>
            <a:ext cx="3819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7" name="Google Shape;197;p28"/>
          <p:cNvSpPr txBox="1">
            <a:spLocks noGrp="1"/>
          </p:cNvSpPr>
          <p:nvPr>
            <p:ph type="subTitle" idx="1"/>
          </p:nvPr>
        </p:nvSpPr>
        <p:spPr>
          <a:xfrm>
            <a:off x="4611300" y="1264549"/>
            <a:ext cx="3819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8"/>
          <p:cNvSpPr txBox="1">
            <a:spLocks noGrp="1"/>
          </p:cNvSpPr>
          <p:nvPr>
            <p:ph type="title" idx="2" hasCustomPrompt="1"/>
          </p:nvPr>
        </p:nvSpPr>
        <p:spPr>
          <a:xfrm>
            <a:off x="4611300" y="1927888"/>
            <a:ext cx="3819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9" name="Google Shape;199;p28"/>
          <p:cNvSpPr txBox="1">
            <a:spLocks noGrp="1"/>
          </p:cNvSpPr>
          <p:nvPr>
            <p:ph type="subTitle" idx="3"/>
          </p:nvPr>
        </p:nvSpPr>
        <p:spPr>
          <a:xfrm>
            <a:off x="4611300" y="2616812"/>
            <a:ext cx="3819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 idx="4" hasCustomPrompt="1"/>
          </p:nvPr>
        </p:nvSpPr>
        <p:spPr>
          <a:xfrm>
            <a:off x="4611300" y="3280151"/>
            <a:ext cx="3819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5"/>
          </p:nvPr>
        </p:nvSpPr>
        <p:spPr>
          <a:xfrm>
            <a:off x="4611300" y="3969075"/>
            <a:ext cx="38196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999" y="243153"/>
            <a:ext cx="1288150" cy="1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4827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ubTitle" idx="1"/>
          </p:nvPr>
        </p:nvSpPr>
        <p:spPr>
          <a:xfrm>
            <a:off x="713225" y="1513050"/>
            <a:ext cx="3482700" cy="110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9"/>
          <p:cNvSpPr txBox="1"/>
          <p:nvPr/>
        </p:nvSpPr>
        <p:spPr>
          <a:xfrm>
            <a:off x="713225" y="3535750"/>
            <a:ext cx="34827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  <a:hlinkClick r:id="rId2"/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 sz="1200" b="1" u="sng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756" y="324187"/>
            <a:ext cx="1389889" cy="16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Google Shape;209;p30"/>
          <p:cNvGrpSpPr/>
          <p:nvPr/>
        </p:nvGrpSpPr>
        <p:grpSpPr>
          <a:xfrm>
            <a:off x="-902370" y="-18988"/>
            <a:ext cx="10046378" cy="5237383"/>
            <a:chOff x="-902370" y="-18988"/>
            <a:chExt cx="10046378" cy="5237383"/>
          </a:xfrm>
        </p:grpSpPr>
        <p:pic>
          <p:nvPicPr>
            <p:cNvPr id="210" name="Google Shape;210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902370" y="-18988"/>
              <a:ext cx="1953402" cy="1952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62638" y="2937421"/>
              <a:ext cx="1955822" cy="19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" name="Google Shape;212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" y="3227075"/>
              <a:ext cx="9144003" cy="19913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8532" y="1368129"/>
              <a:ext cx="1041276" cy="1041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603441" y="912571"/>
              <a:ext cx="337058" cy="1952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693183" y="3759508"/>
              <a:ext cx="1153357" cy="11533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3717000" cy="21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31"/>
          <p:cNvGrpSpPr/>
          <p:nvPr/>
        </p:nvGrpSpPr>
        <p:grpSpPr>
          <a:xfrm>
            <a:off x="-3" y="-19002"/>
            <a:ext cx="9186753" cy="5165071"/>
            <a:chOff x="-3" y="-19002"/>
            <a:chExt cx="9186753" cy="5165071"/>
          </a:xfrm>
        </p:grpSpPr>
        <p:pic>
          <p:nvPicPr>
            <p:cNvPr id="218" name="Google Shape;218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7990635" y="3526301"/>
              <a:ext cx="1153357" cy="161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33176" y="-19002"/>
              <a:ext cx="1353574" cy="1952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3" y="-19002"/>
              <a:ext cx="1153357" cy="1619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6796" y="4672312"/>
              <a:ext cx="1956007" cy="238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0515" y="4105552"/>
              <a:ext cx="1956007" cy="238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56053" y="400474"/>
              <a:ext cx="2013575" cy="780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rot="5400000">
              <a:off x="5951192" y="3965446"/>
              <a:ext cx="61396" cy="19523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3035853" y="3764950"/>
            <a:ext cx="2061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040731" y="1929700"/>
            <a:ext cx="20613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3035844" y="3286350"/>
            <a:ext cx="206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040731" y="1451100"/>
            <a:ext cx="2061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55320" y="539512"/>
            <a:ext cx="392400" cy="22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32975" y="1755200"/>
            <a:ext cx="2004699" cy="102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0849" y="3231564"/>
            <a:ext cx="2191292" cy="218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" y="4194648"/>
            <a:ext cx="2257824" cy="218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985388" y="1179249"/>
            <a:ext cx="2393424" cy="5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66" y="2935750"/>
            <a:ext cx="408425" cy="1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509294" y="3366332"/>
            <a:ext cx="634705" cy="1152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250" y="55993"/>
            <a:ext cx="838128" cy="4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71741" y="4799283"/>
            <a:ext cx="1384646" cy="169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720000" y="1131450"/>
            <a:ext cx="36798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1"/>
          </p:nvPr>
        </p:nvSpPr>
        <p:spPr>
          <a:xfrm>
            <a:off x="720000" y="1885638"/>
            <a:ext cx="3679800" cy="21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9004" y="223425"/>
            <a:ext cx="408425" cy="10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title"/>
          </p:nvPr>
        </p:nvSpPr>
        <p:spPr>
          <a:xfrm>
            <a:off x="1768500" y="720250"/>
            <a:ext cx="5607000" cy="16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46" name="Google Shape;4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3511210" y="230448"/>
            <a:ext cx="2121574" cy="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1109749" y="1530275"/>
            <a:ext cx="3422400" cy="10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1109750" y="2652101"/>
            <a:ext cx="3422400" cy="10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701" y="106600"/>
            <a:ext cx="606386" cy="156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chivo Narrow"/>
              <a:buNone/>
              <a:defRPr sz="3500" b="1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34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20.pn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20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ctrTitle"/>
          </p:nvPr>
        </p:nvSpPr>
        <p:spPr>
          <a:xfrm>
            <a:off x="1079688" y="786450"/>
            <a:ext cx="6984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 err="1"/>
              <a:t>Aplicação</a:t>
            </a:r>
            <a:r>
              <a:rPr lang="en" dirty="0"/>
              <a:t> Up You Go – Plataforma de </a:t>
            </a:r>
            <a:r>
              <a:rPr lang="en" dirty="0" err="1"/>
              <a:t>Estágios</a:t>
            </a:r>
          </a:p>
        </p:txBody>
      </p:sp>
      <p:sp>
        <p:nvSpPr>
          <p:cNvPr id="236" name="Google Shape;236;p35"/>
          <p:cNvSpPr txBox="1">
            <a:spLocks noGrp="1"/>
          </p:cNvSpPr>
          <p:nvPr>
            <p:ph type="subTitle" idx="1"/>
          </p:nvPr>
        </p:nvSpPr>
        <p:spPr>
          <a:xfrm>
            <a:off x="1079712" y="2581074"/>
            <a:ext cx="6984600" cy="1013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 err="1"/>
              <a:t>Disciplina</a:t>
            </a:r>
            <a:r>
              <a:rPr lang="en" dirty="0"/>
              <a:t>: </a:t>
            </a:r>
            <a:r>
              <a:rPr lang="en" dirty="0" err="1"/>
              <a:t>Programação</a:t>
            </a:r>
            <a:r>
              <a:rPr lang="en" dirty="0"/>
              <a:t> para </a:t>
            </a:r>
            <a:r>
              <a:rPr lang="en" dirty="0" err="1"/>
              <a:t>Dispositivos</a:t>
            </a:r>
            <a:r>
              <a:rPr lang="en" dirty="0"/>
              <a:t> </a:t>
            </a:r>
            <a:r>
              <a:rPr lang="en" dirty="0" err="1"/>
              <a:t>Móveis</a:t>
            </a:r>
            <a:endParaRPr lang="pt-BR" dirty="0" err="1"/>
          </a:p>
          <a:p>
            <a:pPr marL="0" indent="0">
              <a:lnSpc>
                <a:spcPct val="114999"/>
              </a:lnSpc>
            </a:pPr>
            <a:r>
              <a:rPr lang="en" dirty="0" err="1"/>
              <a:t>Docente</a:t>
            </a:r>
            <a:r>
              <a:rPr lang="en" dirty="0"/>
              <a:t>: Marco Tereso</a:t>
            </a:r>
          </a:p>
          <a:p>
            <a:pPr marL="0" indent="0">
              <a:lnSpc>
                <a:spcPct val="114999"/>
              </a:lnSpc>
            </a:pPr>
            <a:r>
              <a:rPr lang="en" dirty="0" err="1"/>
              <a:t>Alunos</a:t>
            </a:r>
            <a:r>
              <a:rPr lang="en" dirty="0"/>
              <a:t>: Milenna Medeiros e Nelson César</a:t>
            </a:r>
          </a:p>
        </p:txBody>
      </p:sp>
      <p:grpSp>
        <p:nvGrpSpPr>
          <p:cNvPr id="237" name="Google Shape;237;p35"/>
          <p:cNvGrpSpPr/>
          <p:nvPr/>
        </p:nvGrpSpPr>
        <p:grpSpPr>
          <a:xfrm>
            <a:off x="-73125" y="3065400"/>
            <a:ext cx="9750526" cy="3038524"/>
            <a:chOff x="-73125" y="3065400"/>
            <a:chExt cx="9750526" cy="3038524"/>
          </a:xfrm>
        </p:grpSpPr>
        <p:pic>
          <p:nvPicPr>
            <p:cNvPr id="238" name="Google Shape;23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17550" y="3065400"/>
              <a:ext cx="1959851" cy="1958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73125" y="3581300"/>
              <a:ext cx="9290250" cy="2522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23F9C0EC-7138-4B68-C560-162E91941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517" y="4014147"/>
            <a:ext cx="834219" cy="8427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514FED48-29CF-030F-5E91-4049638418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3453" y="172336"/>
            <a:ext cx="1543001" cy="14654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>
            <a:spLocks noGrp="1"/>
          </p:cNvSpPr>
          <p:nvPr>
            <p:ph type="title"/>
          </p:nvPr>
        </p:nvSpPr>
        <p:spPr>
          <a:xfrm>
            <a:off x="574993" y="3938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Dependencias</a:t>
            </a:r>
            <a:endParaRPr dirty="0" err="1"/>
          </a:p>
        </p:txBody>
      </p:sp>
      <p:pic>
        <p:nvPicPr>
          <p:cNvPr id="10" name="Imagem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F7D1A94-1415-6D00-68C5-934DC0E6F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15" y="2116092"/>
            <a:ext cx="7420969" cy="9027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607EBB28-8D06-5923-8FE2-22F46622E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>
            <a:extLst>
              <a:ext uri="{FF2B5EF4-FFF2-40B4-BE49-F238E27FC236}">
                <a16:creationId xmlns:a16="http://schemas.microsoft.com/office/drawing/2014/main" id="{F468AF41-1A27-70E9-82D2-D610452049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825" y="1455400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Base de Dados</a:t>
            </a:r>
            <a:endParaRPr dirty="0" err="1"/>
          </a:p>
        </p:txBody>
      </p:sp>
      <p:sp>
        <p:nvSpPr>
          <p:cNvPr id="287" name="Google Shape;287;p39">
            <a:extLst>
              <a:ext uri="{FF2B5EF4-FFF2-40B4-BE49-F238E27FC236}">
                <a16:creationId xmlns:a16="http://schemas.microsoft.com/office/drawing/2014/main" id="{A8054055-36A5-F7FD-DF76-6A653390354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41825" y="691900"/>
            <a:ext cx="16521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289" name="Google Shape;289;p39">
            <a:extLst>
              <a:ext uri="{FF2B5EF4-FFF2-40B4-BE49-F238E27FC236}">
                <a16:creationId xmlns:a16="http://schemas.microsoft.com/office/drawing/2014/main" id="{380CE8C3-FEA1-2FD2-A133-2526B30D0482}"/>
              </a:ext>
            </a:extLst>
          </p:cNvPr>
          <p:cNvGrpSpPr/>
          <p:nvPr/>
        </p:nvGrpSpPr>
        <p:grpSpPr>
          <a:xfrm>
            <a:off x="-76200" y="-911037"/>
            <a:ext cx="9957508" cy="6229009"/>
            <a:chOff x="-76200" y="-911037"/>
            <a:chExt cx="9957508" cy="6229009"/>
          </a:xfrm>
        </p:grpSpPr>
        <p:pic>
          <p:nvPicPr>
            <p:cNvPr id="290" name="Google Shape;290;p39">
              <a:extLst>
                <a:ext uri="{FF2B5EF4-FFF2-40B4-BE49-F238E27FC236}">
                  <a16:creationId xmlns:a16="http://schemas.microsoft.com/office/drawing/2014/main" id="{EFA54A45-6058-1F62-1AD1-6C0C7C6E0A3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6200" y="3295521"/>
              <a:ext cx="9286876" cy="202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9">
              <a:extLst>
                <a:ext uri="{FF2B5EF4-FFF2-40B4-BE49-F238E27FC236}">
                  <a16:creationId xmlns:a16="http://schemas.microsoft.com/office/drawing/2014/main" id="{FD06F39E-3D43-FFB3-F2FA-845147627BB0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0242" y="-911037"/>
              <a:ext cx="2901066" cy="290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9">
              <a:extLst>
                <a:ext uri="{FF2B5EF4-FFF2-40B4-BE49-F238E27FC236}">
                  <a16:creationId xmlns:a16="http://schemas.microsoft.com/office/drawing/2014/main" id="{6086704A-74AA-A2B3-6327-6950241E7E77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9257" y="848405"/>
              <a:ext cx="1547235" cy="15472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5352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>
          <a:extLst>
            <a:ext uri="{FF2B5EF4-FFF2-40B4-BE49-F238E27FC236}">
              <a16:creationId xmlns:a16="http://schemas.microsoft.com/office/drawing/2014/main" id="{A0AE2D2E-68D1-6EC2-E1DC-71CD20E8B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46">
            <a:extLst>
              <a:ext uri="{FF2B5EF4-FFF2-40B4-BE49-F238E27FC236}">
                <a16:creationId xmlns:a16="http://schemas.microsoft.com/office/drawing/2014/main" id="{87F1FD68-4FF5-A696-5040-CCF1EEDEE7CF}"/>
              </a:ext>
            </a:extLst>
          </p:cNvPr>
          <p:cNvGrpSpPr/>
          <p:nvPr/>
        </p:nvGrpSpPr>
        <p:grpSpPr>
          <a:xfrm>
            <a:off x="299562" y="2522532"/>
            <a:ext cx="8936590" cy="3444875"/>
            <a:chOff x="299562" y="2599301"/>
            <a:chExt cx="8936590" cy="3444875"/>
          </a:xfrm>
        </p:grpSpPr>
        <p:pic>
          <p:nvPicPr>
            <p:cNvPr id="404" name="Google Shape;404;p46">
              <a:extLst>
                <a:ext uri="{FF2B5EF4-FFF2-40B4-BE49-F238E27FC236}">
                  <a16:creationId xmlns:a16="http://schemas.microsoft.com/office/drawing/2014/main" id="{4CAF92E7-6B63-5F2C-F8AD-0A22344E7A0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16597" b="46389"/>
            <a:stretch/>
          </p:blipFill>
          <p:spPr>
            <a:xfrm>
              <a:off x="1768550" y="3334850"/>
              <a:ext cx="7467602" cy="2709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6">
              <a:extLst>
                <a:ext uri="{FF2B5EF4-FFF2-40B4-BE49-F238E27FC236}">
                  <a16:creationId xmlns:a16="http://schemas.microsoft.com/office/drawing/2014/main" id="{2EC748BD-28B8-1EEA-AB5A-143102AC851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925" y="3183050"/>
              <a:ext cx="2413100" cy="241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6">
              <a:extLst>
                <a:ext uri="{FF2B5EF4-FFF2-40B4-BE49-F238E27FC236}">
                  <a16:creationId xmlns:a16="http://schemas.microsoft.com/office/drawing/2014/main" id="{8F700EA6-3A19-E232-C1C2-5717FD02ED4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91475" y="3090337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E5E78C4-AF0A-04CC-5F77-E361B4BBC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067" y="566874"/>
            <a:ext cx="5783238" cy="1945527"/>
          </a:xfrm>
          <a:prstGeom prst="rect">
            <a:avLst/>
          </a:prstGeom>
        </p:spPr>
      </p:pic>
      <p:sp>
        <p:nvSpPr>
          <p:cNvPr id="6" name="Google Shape;334;p43">
            <a:extLst>
              <a:ext uri="{FF2B5EF4-FFF2-40B4-BE49-F238E27FC236}">
                <a16:creationId xmlns:a16="http://schemas.microsoft.com/office/drawing/2014/main" id="{72386C68-D2E2-32DB-132A-C04839BEB39C}"/>
              </a:ext>
            </a:extLst>
          </p:cNvPr>
          <p:cNvSpPr txBox="1">
            <a:spLocks/>
          </p:cNvSpPr>
          <p:nvPr/>
        </p:nvSpPr>
        <p:spPr>
          <a:xfrm>
            <a:off x="2848130" y="2687078"/>
            <a:ext cx="58206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200" i="1" dirty="0">
                <a:solidFill>
                  <a:srgbClr val="C9D1D9"/>
                </a:solidFill>
              </a:rPr>
              <a:t>Protótipo simples dos dados guardados na base de dados </a:t>
            </a:r>
            <a:r>
              <a:rPr lang="pt-BR" sz="1200" i="1" dirty="0" err="1">
                <a:solidFill>
                  <a:srgbClr val="C9D1D9"/>
                </a:solidFill>
              </a:rPr>
              <a:t>SQLite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074366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9B47BEC9-AB28-DF49-4919-EB781F4F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>
            <a:extLst>
              <a:ext uri="{FF2B5EF4-FFF2-40B4-BE49-F238E27FC236}">
                <a16:creationId xmlns:a16="http://schemas.microsoft.com/office/drawing/2014/main" id="{9F5510E6-20ED-76A4-4B98-AB3F696F0D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825" y="1455400"/>
            <a:ext cx="5656159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Tecnologias </a:t>
            </a:r>
            <a:r>
              <a:rPr lang="en" dirty="0" err="1"/>
              <a:t>Utilizadas</a:t>
            </a:r>
            <a:endParaRPr lang="pt-BR" dirty="0" err="1"/>
          </a:p>
        </p:txBody>
      </p:sp>
      <p:sp>
        <p:nvSpPr>
          <p:cNvPr id="287" name="Google Shape;287;p39">
            <a:extLst>
              <a:ext uri="{FF2B5EF4-FFF2-40B4-BE49-F238E27FC236}">
                <a16:creationId xmlns:a16="http://schemas.microsoft.com/office/drawing/2014/main" id="{FAD33E1F-B6FE-D7EA-AE85-32EB97A7E40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41825" y="691900"/>
            <a:ext cx="16521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89" name="Google Shape;289;p39">
            <a:extLst>
              <a:ext uri="{FF2B5EF4-FFF2-40B4-BE49-F238E27FC236}">
                <a16:creationId xmlns:a16="http://schemas.microsoft.com/office/drawing/2014/main" id="{F633D9A5-9C99-0B52-CBDA-EF0D1996EAC2}"/>
              </a:ext>
            </a:extLst>
          </p:cNvPr>
          <p:cNvGrpSpPr/>
          <p:nvPr/>
        </p:nvGrpSpPr>
        <p:grpSpPr>
          <a:xfrm>
            <a:off x="-76200" y="-911037"/>
            <a:ext cx="9957508" cy="6229009"/>
            <a:chOff x="-76200" y="-911037"/>
            <a:chExt cx="9957508" cy="6229009"/>
          </a:xfrm>
        </p:grpSpPr>
        <p:pic>
          <p:nvPicPr>
            <p:cNvPr id="290" name="Google Shape;290;p39">
              <a:extLst>
                <a:ext uri="{FF2B5EF4-FFF2-40B4-BE49-F238E27FC236}">
                  <a16:creationId xmlns:a16="http://schemas.microsoft.com/office/drawing/2014/main" id="{BA4BE32C-EF05-0574-5C48-9276EBC25984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6200" y="3295521"/>
              <a:ext cx="9286876" cy="202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9">
              <a:extLst>
                <a:ext uri="{FF2B5EF4-FFF2-40B4-BE49-F238E27FC236}">
                  <a16:creationId xmlns:a16="http://schemas.microsoft.com/office/drawing/2014/main" id="{9B0B9F73-04F1-BA30-0393-E4F47526F599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0242" y="-911037"/>
              <a:ext cx="2901066" cy="290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9">
              <a:extLst>
                <a:ext uri="{FF2B5EF4-FFF2-40B4-BE49-F238E27FC236}">
                  <a16:creationId xmlns:a16="http://schemas.microsoft.com/office/drawing/2014/main" id="{BEE620FD-1B6E-346E-5DC4-0E7657DC5F7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9257" y="848405"/>
              <a:ext cx="1547235" cy="154724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5381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>
            <a:spLocks noGrp="1"/>
          </p:cNvSpPr>
          <p:nvPr>
            <p:ph type="subTitle" idx="2"/>
          </p:nvPr>
        </p:nvSpPr>
        <p:spPr>
          <a:xfrm>
            <a:off x="4764650" y="2380852"/>
            <a:ext cx="2207776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Criação</a:t>
            </a:r>
            <a:r>
              <a:rPr lang="en" dirty="0"/>
              <a:t> de </a:t>
            </a:r>
            <a:r>
              <a:rPr lang="en" dirty="0" err="1"/>
              <a:t>toda</a:t>
            </a:r>
            <a:r>
              <a:rPr lang="en" dirty="0"/>
              <a:t> </a:t>
            </a:r>
            <a:r>
              <a:rPr lang="en" dirty="0" err="1"/>
              <a:t>aplicação</a:t>
            </a:r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1"/>
          </p:nvPr>
        </p:nvSpPr>
        <p:spPr>
          <a:xfrm>
            <a:off x="1816604" y="2380850"/>
            <a:ext cx="2293074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err="1"/>
              <a:t>Utilizado</a:t>
            </a:r>
            <a:r>
              <a:rPr lang="en" dirty="0"/>
              <a:t> para </a:t>
            </a:r>
            <a:r>
              <a:rPr lang="en" dirty="0" err="1"/>
              <a:t>criar</a:t>
            </a:r>
            <a:r>
              <a:rPr lang="en" dirty="0"/>
              <a:t> a base de dados no SQLite</a:t>
            </a:r>
          </a:p>
        </p:txBody>
      </p:sp>
      <p:sp>
        <p:nvSpPr>
          <p:cNvPr id="392" name="Google Shape;392;p45"/>
          <p:cNvSpPr txBox="1">
            <a:spLocks noGrp="1"/>
          </p:cNvSpPr>
          <p:nvPr>
            <p:ph type="subTitle" idx="7"/>
          </p:nvPr>
        </p:nvSpPr>
        <p:spPr>
          <a:xfrm>
            <a:off x="1817504" y="1947390"/>
            <a:ext cx="198420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DB Browser</a:t>
            </a:r>
            <a:endParaRPr dirty="0"/>
          </a:p>
        </p:txBody>
      </p:sp>
      <p:sp>
        <p:nvSpPr>
          <p:cNvPr id="393" name="Google Shape;393;p45"/>
          <p:cNvSpPr txBox="1">
            <a:spLocks noGrp="1"/>
          </p:cNvSpPr>
          <p:nvPr>
            <p:ph type="subTitle" idx="8"/>
          </p:nvPr>
        </p:nvSpPr>
        <p:spPr>
          <a:xfrm>
            <a:off x="4765549" y="1990039"/>
            <a:ext cx="2547170" cy="4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Android Studio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>
            <a:spLocks noGrp="1"/>
          </p:cNvSpPr>
          <p:nvPr>
            <p:ph type="title"/>
          </p:nvPr>
        </p:nvSpPr>
        <p:spPr>
          <a:xfrm>
            <a:off x="1768500" y="720250"/>
            <a:ext cx="5607000" cy="16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The End</a:t>
            </a:r>
            <a:endParaRPr lang="pt-BR" dirty="0"/>
          </a:p>
        </p:txBody>
      </p:sp>
      <p:grpSp>
        <p:nvGrpSpPr>
          <p:cNvPr id="403" name="Google Shape;403;p46"/>
          <p:cNvGrpSpPr/>
          <p:nvPr/>
        </p:nvGrpSpPr>
        <p:grpSpPr>
          <a:xfrm>
            <a:off x="299562" y="2599301"/>
            <a:ext cx="8936590" cy="3444875"/>
            <a:chOff x="299562" y="2599301"/>
            <a:chExt cx="8936590" cy="3444875"/>
          </a:xfrm>
        </p:grpSpPr>
        <p:pic>
          <p:nvPicPr>
            <p:cNvPr id="404" name="Google Shape;404;p46"/>
            <p:cNvPicPr preferRelativeResize="0"/>
            <p:nvPr/>
          </p:nvPicPr>
          <p:blipFill rotWithShape="1">
            <a:blip r:embed="rId3">
              <a:alphaModFix/>
            </a:blip>
            <a:srcRect r="16597" b="46389"/>
            <a:stretch/>
          </p:blipFill>
          <p:spPr>
            <a:xfrm>
              <a:off x="1768550" y="3334850"/>
              <a:ext cx="7467602" cy="2709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2925" y="3183050"/>
              <a:ext cx="2413100" cy="241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5400000">
              <a:off x="-191475" y="3090337"/>
              <a:ext cx="2004699" cy="1022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3784375" y="445025"/>
            <a:ext cx="464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0" dirty="0">
                <a:solidFill>
                  <a:srgbClr val="333333"/>
                </a:solidFill>
                <a:latin typeface="Segoe UI Emoji"/>
                <a:ea typeface="Segoe UI Emoji"/>
              </a:rPr>
              <a:t>📍</a:t>
            </a:r>
            <a:r>
              <a:rPr lang="en" dirty="0" err="1"/>
              <a:t>Indice</a:t>
            </a:r>
            <a:endParaRPr lang="pt-BR" dirty="0" err="1"/>
          </a:p>
        </p:txBody>
      </p:sp>
      <p:sp>
        <p:nvSpPr>
          <p:cNvPr id="255" name="Google Shape;255;p37"/>
          <p:cNvSpPr txBox="1">
            <a:spLocks noGrp="1"/>
          </p:cNvSpPr>
          <p:nvPr>
            <p:ph type="title" idx="6"/>
          </p:nvPr>
        </p:nvSpPr>
        <p:spPr>
          <a:xfrm>
            <a:off x="3784375" y="2943342"/>
            <a:ext cx="7347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56" name="Google Shape;256;p37"/>
          <p:cNvSpPr txBox="1">
            <a:spLocks noGrp="1"/>
          </p:cNvSpPr>
          <p:nvPr>
            <p:ph type="subTitle" idx="14"/>
          </p:nvPr>
        </p:nvSpPr>
        <p:spPr>
          <a:xfrm>
            <a:off x="4568669" y="3071063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Base de Dados</a:t>
            </a:r>
            <a:endParaRPr lang="pt-BR" dirty="0"/>
          </a:p>
        </p:txBody>
      </p:sp>
      <p:sp>
        <p:nvSpPr>
          <p:cNvPr id="259" name="Google Shape;259;p37"/>
          <p:cNvSpPr txBox="1">
            <a:spLocks noGrp="1"/>
          </p:cNvSpPr>
          <p:nvPr>
            <p:ph type="title" idx="5"/>
          </p:nvPr>
        </p:nvSpPr>
        <p:spPr>
          <a:xfrm>
            <a:off x="3784375" y="1246280"/>
            <a:ext cx="7347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0" name="Google Shape;260;p37"/>
          <p:cNvSpPr txBox="1">
            <a:spLocks noGrp="1"/>
          </p:cNvSpPr>
          <p:nvPr>
            <p:ph type="title" idx="7"/>
          </p:nvPr>
        </p:nvSpPr>
        <p:spPr>
          <a:xfrm>
            <a:off x="3784375" y="2094811"/>
            <a:ext cx="7347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subTitle" idx="9"/>
          </p:nvPr>
        </p:nvSpPr>
        <p:spPr>
          <a:xfrm>
            <a:off x="4577199" y="1374223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dirty="0"/>
              <a:t>Layout</a:t>
            </a:r>
          </a:p>
        </p:txBody>
      </p:sp>
      <p:sp>
        <p:nvSpPr>
          <p:cNvPr id="262" name="Google Shape;262;p37"/>
          <p:cNvSpPr txBox="1">
            <a:spLocks noGrp="1"/>
          </p:cNvSpPr>
          <p:nvPr>
            <p:ph type="subTitle" idx="13"/>
          </p:nvPr>
        </p:nvSpPr>
        <p:spPr>
          <a:xfrm>
            <a:off x="4577199" y="2231173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Dependencias</a:t>
            </a:r>
            <a:endParaRPr dirty="0" err="1"/>
          </a:p>
        </p:txBody>
      </p:sp>
      <p:sp>
        <p:nvSpPr>
          <p:cNvPr id="264" name="Google Shape;264;p37"/>
          <p:cNvSpPr txBox="1">
            <a:spLocks noGrp="1"/>
          </p:cNvSpPr>
          <p:nvPr>
            <p:ph type="title" idx="8"/>
          </p:nvPr>
        </p:nvSpPr>
        <p:spPr>
          <a:xfrm>
            <a:off x="3784375" y="3791872"/>
            <a:ext cx="7347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5" name="Google Shape;265;p37"/>
          <p:cNvSpPr txBox="1">
            <a:spLocks noGrp="1"/>
          </p:cNvSpPr>
          <p:nvPr>
            <p:ph type="subTitle" idx="15"/>
          </p:nvPr>
        </p:nvSpPr>
        <p:spPr>
          <a:xfrm>
            <a:off x="4568669" y="3876834"/>
            <a:ext cx="3853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dirty="0"/>
              <a:t>Tecnologias </a:t>
            </a:r>
            <a:r>
              <a:rPr lang="en" dirty="0" err="1"/>
              <a:t>Usadas</a:t>
            </a:r>
            <a:endParaRPr dirty="0" err="1"/>
          </a:p>
        </p:txBody>
      </p:sp>
      <p:grpSp>
        <p:nvGrpSpPr>
          <p:cNvPr id="266" name="Google Shape;266;p37"/>
          <p:cNvGrpSpPr/>
          <p:nvPr/>
        </p:nvGrpSpPr>
        <p:grpSpPr>
          <a:xfrm>
            <a:off x="228598" y="139328"/>
            <a:ext cx="2993540" cy="4181164"/>
            <a:chOff x="228598" y="139328"/>
            <a:chExt cx="2993540" cy="4181164"/>
          </a:xfrm>
        </p:grpSpPr>
        <p:pic>
          <p:nvPicPr>
            <p:cNvPr id="267" name="Google Shape;267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598" y="139328"/>
              <a:ext cx="1959155" cy="19573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5675" y="1477001"/>
              <a:ext cx="1853327" cy="179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37491" y="4151258"/>
              <a:ext cx="1384646" cy="1692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3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24196" y="3698479"/>
              <a:ext cx="1387211" cy="1692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>
            <a:spLocks noGrp="1"/>
          </p:cNvSpPr>
          <p:nvPr>
            <p:ph type="title"/>
          </p:nvPr>
        </p:nvSpPr>
        <p:spPr>
          <a:xfrm>
            <a:off x="1109749" y="1530275"/>
            <a:ext cx="3422400" cy="10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Android Studio</a:t>
            </a:r>
            <a:endParaRPr lang="pt-BR" dirty="0"/>
          </a:p>
        </p:txBody>
      </p:sp>
      <p:sp>
        <p:nvSpPr>
          <p:cNvPr id="276" name="Google Shape;276;p38"/>
          <p:cNvSpPr txBox="1">
            <a:spLocks noGrp="1"/>
          </p:cNvSpPr>
          <p:nvPr>
            <p:ph type="subTitle" idx="1"/>
          </p:nvPr>
        </p:nvSpPr>
        <p:spPr>
          <a:xfrm>
            <a:off x="1109750" y="2652101"/>
            <a:ext cx="3422400" cy="1984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</a:pPr>
            <a:r>
              <a:rPr lang="en" sz="1200" dirty="0">
                <a:solidFill>
                  <a:srgbClr val="C9D1D9"/>
                </a:solidFill>
              </a:rPr>
              <a:t>A Up You Go é </a:t>
            </a:r>
            <a:r>
              <a:rPr lang="en" sz="1200" dirty="0" err="1">
                <a:solidFill>
                  <a:srgbClr val="C9D1D9"/>
                </a:solidFill>
              </a:rPr>
              <a:t>uma</a:t>
            </a:r>
            <a:r>
              <a:rPr lang="en" sz="1200" dirty="0">
                <a:solidFill>
                  <a:srgbClr val="C9D1D9"/>
                </a:solidFill>
              </a:rPr>
              <a:t> Plataforma de </a:t>
            </a:r>
            <a:r>
              <a:rPr lang="en" sz="1200" dirty="0" err="1">
                <a:solidFill>
                  <a:srgbClr val="C9D1D9"/>
                </a:solidFill>
              </a:rPr>
              <a:t>estágios</a:t>
            </a:r>
            <a:r>
              <a:rPr lang="en" sz="1200" dirty="0">
                <a:solidFill>
                  <a:srgbClr val="C9D1D9"/>
                </a:solidFill>
              </a:rPr>
              <a:t> que visa </a:t>
            </a:r>
            <a:r>
              <a:rPr lang="en" sz="1200" dirty="0" err="1">
                <a:solidFill>
                  <a:srgbClr val="C9D1D9"/>
                </a:solidFill>
              </a:rPr>
              <a:t>melhorar</a:t>
            </a:r>
            <a:r>
              <a:rPr lang="en" sz="1200" dirty="0">
                <a:solidFill>
                  <a:srgbClr val="C9D1D9"/>
                </a:solidFill>
              </a:rPr>
              <a:t> o </a:t>
            </a:r>
            <a:r>
              <a:rPr lang="en" sz="1200" dirty="0" err="1">
                <a:solidFill>
                  <a:srgbClr val="C9D1D9"/>
                </a:solidFill>
              </a:rPr>
              <a:t>serviço</a:t>
            </a:r>
            <a:r>
              <a:rPr lang="en" sz="1200" dirty="0">
                <a:solidFill>
                  <a:srgbClr val="C9D1D9"/>
                </a:solidFill>
              </a:rPr>
              <a:t> </a:t>
            </a:r>
            <a:r>
              <a:rPr lang="en" sz="1200" dirty="0" err="1">
                <a:solidFill>
                  <a:srgbClr val="C9D1D9"/>
                </a:solidFill>
              </a:rPr>
              <a:t>prestado</a:t>
            </a:r>
            <a:r>
              <a:rPr lang="en" sz="1200" dirty="0">
                <a:solidFill>
                  <a:srgbClr val="C9D1D9"/>
                </a:solidFill>
              </a:rPr>
              <a:t> </a:t>
            </a:r>
            <a:r>
              <a:rPr lang="en" sz="1200" dirty="0" err="1">
                <a:solidFill>
                  <a:srgbClr val="C9D1D9"/>
                </a:solidFill>
              </a:rPr>
              <a:t>na</a:t>
            </a:r>
            <a:r>
              <a:rPr lang="en" sz="1200" dirty="0">
                <a:solidFill>
                  <a:srgbClr val="C9D1D9"/>
                </a:solidFill>
              </a:rPr>
              <a:t> </a:t>
            </a:r>
            <a:r>
              <a:rPr lang="en" sz="1200" dirty="0" err="1">
                <a:solidFill>
                  <a:srgbClr val="C9D1D9"/>
                </a:solidFill>
              </a:rPr>
              <a:t>área</a:t>
            </a:r>
            <a:r>
              <a:rPr lang="en" sz="1200" dirty="0">
                <a:solidFill>
                  <a:srgbClr val="C9D1D9"/>
                </a:solidFill>
              </a:rPr>
              <a:t> de </a:t>
            </a:r>
            <a:r>
              <a:rPr lang="en" sz="1200" dirty="0" err="1">
                <a:solidFill>
                  <a:srgbClr val="C9D1D9"/>
                </a:solidFill>
              </a:rPr>
              <a:t>Tecnologia</a:t>
            </a:r>
            <a:r>
              <a:rPr lang="en" sz="1200" dirty="0">
                <a:solidFill>
                  <a:srgbClr val="C9D1D9"/>
                </a:solidFill>
              </a:rPr>
              <a:t>.</a:t>
            </a:r>
          </a:p>
          <a:p>
            <a:pPr marL="0" indent="0">
              <a:lnSpc>
                <a:spcPct val="114999"/>
              </a:lnSpc>
            </a:pPr>
            <a:endParaRPr lang="en" sz="1200" dirty="0">
              <a:solidFill>
                <a:srgbClr val="C9D1D9"/>
              </a:solidFill>
            </a:endParaRPr>
          </a:p>
          <a:p>
            <a:pPr marL="0" indent="0">
              <a:lnSpc>
                <a:spcPct val="114999"/>
              </a:lnSpc>
            </a:pPr>
            <a:r>
              <a:rPr lang="en" sz="1200" dirty="0" err="1">
                <a:solidFill>
                  <a:srgbClr val="C9D1D9"/>
                </a:solidFill>
              </a:rPr>
              <a:t>Através</a:t>
            </a:r>
            <a:r>
              <a:rPr lang="en" sz="1200" dirty="0">
                <a:solidFill>
                  <a:srgbClr val="C9D1D9"/>
                </a:solidFill>
              </a:rPr>
              <a:t> da ferramenta Android Studio, </a:t>
            </a:r>
            <a:r>
              <a:rPr lang="en" sz="1200" dirty="0" err="1">
                <a:solidFill>
                  <a:srgbClr val="C9D1D9"/>
                </a:solidFill>
              </a:rPr>
              <a:t>foi</a:t>
            </a:r>
            <a:r>
              <a:rPr lang="en" sz="1200" dirty="0">
                <a:solidFill>
                  <a:srgbClr val="C9D1D9"/>
                </a:solidFill>
              </a:rPr>
              <a:t> </a:t>
            </a:r>
            <a:r>
              <a:rPr lang="en" sz="1200" dirty="0" err="1">
                <a:solidFill>
                  <a:srgbClr val="C9D1D9"/>
                </a:solidFill>
              </a:rPr>
              <a:t>possível</a:t>
            </a:r>
            <a:r>
              <a:rPr lang="en" sz="1200" dirty="0">
                <a:solidFill>
                  <a:srgbClr val="C9D1D9"/>
                </a:solidFill>
              </a:rPr>
              <a:t> </a:t>
            </a:r>
            <a:r>
              <a:rPr lang="en" sz="1200" dirty="0" err="1">
                <a:solidFill>
                  <a:srgbClr val="C9D1D9"/>
                </a:solidFill>
              </a:rPr>
              <a:t>criar</a:t>
            </a:r>
            <a:r>
              <a:rPr lang="en" sz="1200" dirty="0">
                <a:solidFill>
                  <a:srgbClr val="C9D1D9"/>
                </a:solidFill>
              </a:rPr>
              <a:t> a </a:t>
            </a:r>
            <a:r>
              <a:rPr lang="en" sz="1200" dirty="0" err="1">
                <a:solidFill>
                  <a:srgbClr val="C9D1D9"/>
                </a:solidFill>
              </a:rPr>
              <a:t>aplicação</a:t>
            </a:r>
            <a:r>
              <a:rPr lang="en" sz="1200" dirty="0">
                <a:solidFill>
                  <a:srgbClr val="C9D1D9"/>
                </a:solidFill>
              </a:rPr>
              <a:t> da </a:t>
            </a:r>
            <a:r>
              <a:rPr lang="en" sz="1200" dirty="0" err="1">
                <a:solidFill>
                  <a:srgbClr val="C9D1D9"/>
                </a:solidFill>
              </a:rPr>
              <a:t>UpYouGo</a:t>
            </a:r>
            <a:r>
              <a:rPr lang="en" sz="1200" dirty="0">
                <a:solidFill>
                  <a:srgbClr val="C9D1D9"/>
                </a:solidFill>
              </a:rPr>
              <a:t>.</a:t>
            </a:r>
          </a:p>
        </p:txBody>
      </p:sp>
      <p:grpSp>
        <p:nvGrpSpPr>
          <p:cNvPr id="277" name="Google Shape;277;p38"/>
          <p:cNvGrpSpPr/>
          <p:nvPr/>
        </p:nvGrpSpPr>
        <p:grpSpPr>
          <a:xfrm>
            <a:off x="4906025" y="-120925"/>
            <a:ext cx="3986004" cy="5014672"/>
            <a:chOff x="4906025" y="-120925"/>
            <a:chExt cx="3986004" cy="5014672"/>
          </a:xfrm>
        </p:grpSpPr>
        <p:pic>
          <p:nvPicPr>
            <p:cNvPr id="278" name="Google Shape;278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06025" y="-120925"/>
              <a:ext cx="2223550" cy="222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9" name="Google Shape;279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87328" y="1530283"/>
              <a:ext cx="2004700" cy="524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88500" y="2889029"/>
              <a:ext cx="2004700" cy="20047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99477" y="4241350"/>
              <a:ext cx="1170400" cy="167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/>
          <p:cNvSpPr txBox="1">
            <a:spLocks noGrp="1"/>
          </p:cNvSpPr>
          <p:nvPr>
            <p:ph type="title"/>
          </p:nvPr>
        </p:nvSpPr>
        <p:spPr>
          <a:xfrm>
            <a:off x="941825" y="1455400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Layout</a:t>
            </a:r>
            <a:endParaRPr dirty="0"/>
          </a:p>
        </p:txBody>
      </p:sp>
      <p:sp>
        <p:nvSpPr>
          <p:cNvPr id="287" name="Google Shape;287;p39"/>
          <p:cNvSpPr txBox="1">
            <a:spLocks noGrp="1"/>
          </p:cNvSpPr>
          <p:nvPr>
            <p:ph type="title" idx="2"/>
          </p:nvPr>
        </p:nvSpPr>
        <p:spPr>
          <a:xfrm>
            <a:off x="941825" y="691900"/>
            <a:ext cx="16521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88" name="Google Shape;288;p39"/>
          <p:cNvSpPr txBox="1">
            <a:spLocks noGrp="1"/>
          </p:cNvSpPr>
          <p:nvPr>
            <p:ph type="subTitle" idx="1"/>
          </p:nvPr>
        </p:nvSpPr>
        <p:spPr>
          <a:xfrm>
            <a:off x="941825" y="24458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Interfaces </a:t>
            </a:r>
            <a:r>
              <a:rPr lang="en" dirty="0" err="1"/>
              <a:t>principais</a:t>
            </a:r>
            <a:r>
              <a:rPr lang="en" dirty="0"/>
              <a:t> do </a:t>
            </a:r>
            <a:r>
              <a:rPr lang="en" dirty="0" err="1"/>
              <a:t>nosso</a:t>
            </a:r>
            <a:r>
              <a:rPr lang="en" dirty="0"/>
              <a:t> </a:t>
            </a:r>
            <a:r>
              <a:rPr lang="en" dirty="0" err="1"/>
              <a:t>projeto</a:t>
            </a:r>
            <a:endParaRPr dirty="0" err="1"/>
          </a:p>
        </p:txBody>
      </p:sp>
      <p:grpSp>
        <p:nvGrpSpPr>
          <p:cNvPr id="289" name="Google Shape;289;p39"/>
          <p:cNvGrpSpPr/>
          <p:nvPr/>
        </p:nvGrpSpPr>
        <p:grpSpPr>
          <a:xfrm>
            <a:off x="-76200" y="-911037"/>
            <a:ext cx="9957508" cy="6229009"/>
            <a:chOff x="-76200" y="-911037"/>
            <a:chExt cx="9957508" cy="6229009"/>
          </a:xfrm>
        </p:grpSpPr>
        <p:pic>
          <p:nvPicPr>
            <p:cNvPr id="290" name="Google Shape;290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6200" y="3295521"/>
              <a:ext cx="9286876" cy="202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0242" y="-911037"/>
              <a:ext cx="2901066" cy="290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9257" y="848405"/>
              <a:ext cx="1547235" cy="154724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>
            <a:spLocks noGrp="1"/>
          </p:cNvSpPr>
          <p:nvPr>
            <p:ph type="title"/>
          </p:nvPr>
        </p:nvSpPr>
        <p:spPr>
          <a:xfrm>
            <a:off x="3637207" y="1289480"/>
            <a:ext cx="48379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Página</a:t>
            </a:r>
            <a:r>
              <a:rPr lang="en" dirty="0"/>
              <a:t> </a:t>
            </a:r>
            <a:r>
              <a:rPr lang="en" dirty="0" err="1"/>
              <a:t>Inicial</a:t>
            </a:r>
          </a:p>
        </p:txBody>
      </p:sp>
      <p:pic>
        <p:nvPicPr>
          <p:cNvPr id="4" name="Imagem 3" descr="Tela de celular&#10;&#10;Descrição gerada automaticamente">
            <a:extLst>
              <a:ext uri="{FF2B5EF4-FFF2-40B4-BE49-F238E27FC236}">
                <a16:creationId xmlns:a16="http://schemas.microsoft.com/office/drawing/2014/main" id="{3992580C-2763-91D6-C7B9-79992F76F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97" r="-2454" b="552"/>
          <a:stretch/>
        </p:blipFill>
        <p:spPr>
          <a:xfrm>
            <a:off x="2078629" y="338746"/>
            <a:ext cx="2233190" cy="42566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>
            <a:spLocks noGrp="1"/>
          </p:cNvSpPr>
          <p:nvPr>
            <p:ph type="title"/>
          </p:nvPr>
        </p:nvSpPr>
        <p:spPr>
          <a:xfrm>
            <a:off x="3577501" y="3178614"/>
            <a:ext cx="2332084" cy="1641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Interface de </a:t>
            </a:r>
            <a:br>
              <a:rPr lang="en" dirty="0"/>
            </a:br>
            <a:r>
              <a:rPr lang="en" dirty="0"/>
              <a:t>Login</a:t>
            </a:r>
            <a:endParaRPr dirty="0"/>
          </a:p>
        </p:txBody>
      </p:sp>
      <p:grpSp>
        <p:nvGrpSpPr>
          <p:cNvPr id="306" name="Google Shape;306;p41"/>
          <p:cNvGrpSpPr/>
          <p:nvPr/>
        </p:nvGrpSpPr>
        <p:grpSpPr>
          <a:xfrm>
            <a:off x="5703316" y="590682"/>
            <a:ext cx="3220621" cy="4319672"/>
            <a:chOff x="5421831" y="539503"/>
            <a:chExt cx="3220621" cy="4319672"/>
          </a:xfrm>
        </p:grpSpPr>
        <p:pic>
          <p:nvPicPr>
            <p:cNvPr id="307" name="Google Shape;307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1831" y="1066389"/>
              <a:ext cx="2401437" cy="2396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7025" y="2409300"/>
              <a:ext cx="2975426" cy="244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77475" y="539503"/>
              <a:ext cx="1053299" cy="678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Imagem 3" descr="Tela de celular&#10;&#10;Descrição gerada automaticamente">
            <a:extLst>
              <a:ext uri="{FF2B5EF4-FFF2-40B4-BE49-F238E27FC236}">
                <a16:creationId xmlns:a16="http://schemas.microsoft.com/office/drawing/2014/main" id="{43EDCD08-4F92-9B23-DB6D-79346C6E98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91" r="-565" b="276"/>
          <a:stretch/>
        </p:blipFill>
        <p:spPr>
          <a:xfrm>
            <a:off x="1025047" y="500701"/>
            <a:ext cx="2334279" cy="432223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CD31DD42-E37A-4132-19F4-7308E1293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>
            <a:extLst>
              <a:ext uri="{FF2B5EF4-FFF2-40B4-BE49-F238E27FC236}">
                <a16:creationId xmlns:a16="http://schemas.microsoft.com/office/drawing/2014/main" id="{72085D95-0484-4284-AB00-1B8AEF7E6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79" y="1912160"/>
            <a:ext cx="36096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Interface de </a:t>
            </a:r>
            <a:r>
              <a:rPr lang="en" dirty="0" err="1"/>
              <a:t>Cadastro</a:t>
            </a:r>
          </a:p>
        </p:txBody>
      </p:sp>
      <p:pic>
        <p:nvPicPr>
          <p:cNvPr id="2" name="Imagem 1" descr="Tela de celular&#10;&#10;Descrição gerada automaticamente">
            <a:extLst>
              <a:ext uri="{FF2B5EF4-FFF2-40B4-BE49-F238E27FC236}">
                <a16:creationId xmlns:a16="http://schemas.microsoft.com/office/drawing/2014/main" id="{417D8285-C8CC-B674-F465-CC2969235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" t="4915" r="-735" b="378"/>
          <a:stretch/>
        </p:blipFill>
        <p:spPr>
          <a:xfrm>
            <a:off x="4813823" y="431611"/>
            <a:ext cx="2310152" cy="427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9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3F609FB9-21AF-77F2-1EEF-01594C40C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>
            <a:extLst>
              <a:ext uri="{FF2B5EF4-FFF2-40B4-BE49-F238E27FC236}">
                <a16:creationId xmlns:a16="http://schemas.microsoft.com/office/drawing/2014/main" id="{94A38E39-322F-5783-76C4-F9E033DAE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7501" y="3178614"/>
            <a:ext cx="2332084" cy="16418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Interface de </a:t>
            </a:r>
            <a:br>
              <a:rPr lang="en" dirty="0"/>
            </a:br>
            <a:r>
              <a:rPr lang="en" dirty="0"/>
              <a:t>Vagas</a:t>
            </a:r>
            <a:endParaRPr dirty="0"/>
          </a:p>
        </p:txBody>
      </p:sp>
      <p:grpSp>
        <p:nvGrpSpPr>
          <p:cNvPr id="306" name="Google Shape;306;p41">
            <a:extLst>
              <a:ext uri="{FF2B5EF4-FFF2-40B4-BE49-F238E27FC236}">
                <a16:creationId xmlns:a16="http://schemas.microsoft.com/office/drawing/2014/main" id="{525BBADB-095C-664B-8C70-8C86D5289906}"/>
              </a:ext>
            </a:extLst>
          </p:cNvPr>
          <p:cNvGrpSpPr/>
          <p:nvPr/>
        </p:nvGrpSpPr>
        <p:grpSpPr>
          <a:xfrm>
            <a:off x="5703316" y="590682"/>
            <a:ext cx="3220621" cy="4319672"/>
            <a:chOff x="5421831" y="539503"/>
            <a:chExt cx="3220621" cy="4319672"/>
          </a:xfrm>
        </p:grpSpPr>
        <p:pic>
          <p:nvPicPr>
            <p:cNvPr id="307" name="Google Shape;307;p41">
              <a:extLst>
                <a:ext uri="{FF2B5EF4-FFF2-40B4-BE49-F238E27FC236}">
                  <a16:creationId xmlns:a16="http://schemas.microsoft.com/office/drawing/2014/main" id="{FAF40B79-7F39-B1DD-8771-D73896EEC92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21831" y="1066389"/>
              <a:ext cx="2401437" cy="2396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41">
              <a:extLst>
                <a:ext uri="{FF2B5EF4-FFF2-40B4-BE49-F238E27FC236}">
                  <a16:creationId xmlns:a16="http://schemas.microsoft.com/office/drawing/2014/main" id="{29F96A5F-D148-81B1-D87C-F7BAA63494A1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67025" y="2409300"/>
              <a:ext cx="2975426" cy="2449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41">
              <a:extLst>
                <a:ext uri="{FF2B5EF4-FFF2-40B4-BE49-F238E27FC236}">
                  <a16:creationId xmlns:a16="http://schemas.microsoft.com/office/drawing/2014/main" id="{320EC910-1637-058B-BDA6-ADF86DD0988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77475" y="539503"/>
              <a:ext cx="1053299" cy="678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Imagem 1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AD8AB73-8A5A-B224-9916-AA58D67C94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011" r="571" b="276"/>
          <a:stretch/>
        </p:blipFill>
        <p:spPr>
          <a:xfrm>
            <a:off x="1004573" y="670446"/>
            <a:ext cx="1991380" cy="381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88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6DBAF032-33E9-4EEA-1697-D29F5E744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9">
            <a:extLst>
              <a:ext uri="{FF2B5EF4-FFF2-40B4-BE49-F238E27FC236}">
                <a16:creationId xmlns:a16="http://schemas.microsoft.com/office/drawing/2014/main" id="{44D144CC-0732-1F20-997E-CB4BA4F294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1825" y="1455400"/>
            <a:ext cx="5067600" cy="91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Dependencias</a:t>
            </a:r>
            <a:endParaRPr dirty="0" err="1"/>
          </a:p>
        </p:txBody>
      </p:sp>
      <p:sp>
        <p:nvSpPr>
          <p:cNvPr id="287" name="Google Shape;287;p39">
            <a:extLst>
              <a:ext uri="{FF2B5EF4-FFF2-40B4-BE49-F238E27FC236}">
                <a16:creationId xmlns:a16="http://schemas.microsoft.com/office/drawing/2014/main" id="{32838276-7449-4D76-E0BF-F4D331E29E4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41825" y="691900"/>
            <a:ext cx="1652100" cy="7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89" name="Google Shape;289;p39">
            <a:extLst>
              <a:ext uri="{FF2B5EF4-FFF2-40B4-BE49-F238E27FC236}">
                <a16:creationId xmlns:a16="http://schemas.microsoft.com/office/drawing/2014/main" id="{B3C0A96F-8FA2-F1C7-808B-D0DBFA72E5A3}"/>
              </a:ext>
            </a:extLst>
          </p:cNvPr>
          <p:cNvGrpSpPr/>
          <p:nvPr/>
        </p:nvGrpSpPr>
        <p:grpSpPr>
          <a:xfrm>
            <a:off x="-76200" y="-911037"/>
            <a:ext cx="9957508" cy="6229009"/>
            <a:chOff x="-76200" y="-911037"/>
            <a:chExt cx="9957508" cy="6229009"/>
          </a:xfrm>
        </p:grpSpPr>
        <p:pic>
          <p:nvPicPr>
            <p:cNvPr id="290" name="Google Shape;290;p39">
              <a:extLst>
                <a:ext uri="{FF2B5EF4-FFF2-40B4-BE49-F238E27FC236}">
                  <a16:creationId xmlns:a16="http://schemas.microsoft.com/office/drawing/2014/main" id="{D0C8FFE2-1D02-B5ED-33D3-B6209D653A05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76200" y="3295521"/>
              <a:ext cx="9286876" cy="2022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39">
              <a:extLst>
                <a:ext uri="{FF2B5EF4-FFF2-40B4-BE49-F238E27FC236}">
                  <a16:creationId xmlns:a16="http://schemas.microsoft.com/office/drawing/2014/main" id="{B9D638B2-11FE-B342-269E-41EBFD9730D3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80242" y="-911037"/>
              <a:ext cx="2901066" cy="2901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39">
              <a:extLst>
                <a:ext uri="{FF2B5EF4-FFF2-40B4-BE49-F238E27FC236}">
                  <a16:creationId xmlns:a16="http://schemas.microsoft.com/office/drawing/2014/main" id="{0EBCA3E2-E150-4D57-972A-8ED45DD37972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49257" y="848405"/>
              <a:ext cx="1547235" cy="15472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304FDA59-B15F-2CAB-5F42-31DCD71AA9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633305"/>
      </p:ext>
    </p:extLst>
  </p:cSld>
  <p:clrMapOvr>
    <a:masterClrMapping/>
  </p:clrMapOvr>
</p:sld>
</file>

<file path=ppt/theme/theme1.xml><?xml version="1.0" encoding="utf-8"?>
<a:theme xmlns:a="http://schemas.openxmlformats.org/drawingml/2006/main" name="Differential Geometry - Master of Science in Mathematics by Slidesgo">
  <a:themeElements>
    <a:clrScheme name="Simple Light">
      <a:dk1>
        <a:srgbClr val="FFFFFF"/>
      </a:dk1>
      <a:lt1>
        <a:srgbClr val="031B2D"/>
      </a:lt1>
      <a:dk2>
        <a:srgbClr val="2F2C78"/>
      </a:dk2>
      <a:lt2>
        <a:srgbClr val="7449DD"/>
      </a:lt2>
      <a:accent1>
        <a:srgbClr val="9E5FA6"/>
      </a:accent1>
      <a:accent2>
        <a:srgbClr val="F88D2F"/>
      </a:accent2>
      <a:accent3>
        <a:srgbClr val="F0A563"/>
      </a:accent3>
      <a:accent4>
        <a:srgbClr val="E1D2C5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15</Slides>
  <Notes>15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17" baseType="lpstr">
      <vt:lpstr>Differential Geometry - Master of Science in Mathematics by Slidesgo</vt:lpstr>
      <vt:lpstr>Slidesgo Final Pages</vt:lpstr>
      <vt:lpstr>Aplicação Up You Go – Plataforma de Estágios</vt:lpstr>
      <vt:lpstr>📍Indice</vt:lpstr>
      <vt:lpstr>Android Studio</vt:lpstr>
      <vt:lpstr>Layout</vt:lpstr>
      <vt:lpstr>Página Inicial</vt:lpstr>
      <vt:lpstr>Interface de  Login</vt:lpstr>
      <vt:lpstr>Interface de Cadastro</vt:lpstr>
      <vt:lpstr>Interface de  Vagas</vt:lpstr>
      <vt:lpstr>Dependencias</vt:lpstr>
      <vt:lpstr>Dependencias</vt:lpstr>
      <vt:lpstr>Base de Dados</vt:lpstr>
      <vt:lpstr>Apresentação do PowerPoint</vt:lpstr>
      <vt:lpstr>Tecnologias Utilizadas</vt:lpstr>
      <vt:lpstr>Apresentação do PowerPoint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</dc:title>
  <cp:revision>206</cp:revision>
  <dcterms:modified xsi:type="dcterms:W3CDTF">2024-01-09T10:11:51Z</dcterms:modified>
</cp:coreProperties>
</file>